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0" r:id="rId4"/>
    <p:sldId id="257" r:id="rId5"/>
    <p:sldId id="279" r:id="rId6"/>
    <p:sldId id="265" r:id="rId7"/>
    <p:sldId id="292" r:id="rId8"/>
    <p:sldId id="296" r:id="rId9"/>
    <p:sldId id="294" r:id="rId10"/>
    <p:sldId id="290" r:id="rId11"/>
  </p:sldIdLst>
  <p:sldSz cx="18288000" cy="10287000"/>
  <p:notesSz cx="6858000" cy="9144000"/>
  <p:embeddedFontLst>
    <p:embeddedFont>
      <p:font typeface="Bitter" panose="02000000000000000000" pitchFamily="2" charset="77"/>
      <p:regular r:id="rId13"/>
    </p:embeddedFont>
    <p:embeddedFont>
      <p:font typeface="Poppins Medium" panose="020B0604020202020204" pitchFamily="34" charset="0"/>
      <p:regular r:id="rId14"/>
      <p:italic r:id="rId15"/>
    </p:embeddedFont>
    <p:embeddedFont>
      <p:font typeface="Poppins Medium Bold" pitchFamily="2" charset="7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9DA"/>
    <a:srgbClr val="B4C6E6"/>
    <a:srgbClr val="EE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 autoAdjust="0"/>
    <p:restoredTop sz="94651" autoAdjust="0"/>
  </p:normalViewPr>
  <p:slideViewPr>
    <p:cSldViewPr>
      <p:cViewPr>
        <p:scale>
          <a:sx n="56" d="100"/>
          <a:sy n="56" d="100"/>
        </p:scale>
        <p:origin x="624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41840-C044-3D4F-8F03-4DBE5B6809BD}" type="datetimeFigureOut">
              <a:rPr lang="en-LB" smtClean="0"/>
              <a:t>20/03/2025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0AAC6-F445-9344-ACD3-105D4112B94A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78267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0AAC6-F445-9344-ACD3-105D4112B94A}" type="slidenum">
              <a:rPr lang="en-LB" smtClean="0"/>
              <a:t>1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96342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0AAC6-F445-9344-ACD3-105D4112B94A}" type="slidenum">
              <a:rPr lang="en-LB" smtClean="0"/>
              <a:t>6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5002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B3AD2-6539-026E-BE16-18C81C0B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7CBBF-33D7-3E92-8282-D3F90BFB3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47F42-49FA-7A36-D77B-7C79476BD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835B3-476C-D25C-1B81-120B97B37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0AAC6-F445-9344-ACD3-105D4112B94A}" type="slidenum">
              <a:rPr lang="en-LB" smtClean="0"/>
              <a:t>7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96100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B3CBC-4878-38F5-CEA2-C27E0D9A4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DDA90-9F8D-80F4-CEEF-FE5AE335D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40EA6-F370-C33C-C356-63F7CB2C8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3798-7437-64C1-AF1C-E1AEE7B4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0AAC6-F445-9344-ACD3-105D4112B94A}" type="slidenum">
              <a:rPr lang="en-LB" smtClean="0"/>
              <a:t>8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8327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928A-252A-2EC1-65B3-3138C717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E82DD-E9AA-4FA6-FA58-1F6FD6478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C4BF9-3A91-0FCB-5BAD-8A7B63708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F65F6-57B8-CF08-91C3-CC00EA150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0AAC6-F445-9344-ACD3-105D4112B94A}" type="slidenum">
              <a:rPr lang="en-LB" smtClean="0"/>
              <a:t>9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45858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gif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8013145-5F4B-526C-EF08-2ACA7910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692" y="3601724"/>
            <a:ext cx="11896667" cy="337057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AF3CEA8-ABF6-8A03-E554-22591239E5AE}"/>
              </a:ext>
            </a:extLst>
          </p:cNvPr>
          <p:cNvSpPr/>
          <p:nvPr/>
        </p:nvSpPr>
        <p:spPr>
          <a:xfrm>
            <a:off x="7696200" y="3009900"/>
            <a:ext cx="7620000" cy="2855997"/>
          </a:xfrm>
          <a:prstGeom prst="rect">
            <a:avLst/>
          </a:prstGeom>
          <a:solidFill>
            <a:srgbClr val="2169DA"/>
          </a:solidFill>
          <a:ln>
            <a:solidFill>
              <a:srgbClr val="2169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B"/>
          </a:p>
        </p:txBody>
      </p:sp>
      <p:sp>
        <p:nvSpPr>
          <p:cNvPr id="2" name="TextBox 2"/>
          <p:cNvSpPr txBox="1"/>
          <p:nvPr/>
        </p:nvSpPr>
        <p:spPr>
          <a:xfrm>
            <a:off x="8567566" y="7021526"/>
            <a:ext cx="9294056" cy="233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61"/>
              </a:lnSpc>
            </a:pPr>
            <a:r>
              <a:rPr lang="en-US" sz="7551" b="1" spc="-15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Behavioral </a:t>
            </a:r>
          </a:p>
          <a:p>
            <a:pPr algn="r">
              <a:lnSpc>
                <a:spcPts val="9061"/>
              </a:lnSpc>
            </a:pPr>
            <a:r>
              <a:rPr lang="en-US" sz="7551" b="1" spc="-15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Trees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53891" y="7234721"/>
            <a:ext cx="3294901" cy="329488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5" name="Freeform 5"/>
          <p:cNvSpPr/>
          <p:nvPr/>
        </p:nvSpPr>
        <p:spPr>
          <a:xfrm>
            <a:off x="-990274" y="6804350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6" name="Freeform 6"/>
          <p:cNvSpPr/>
          <p:nvPr/>
        </p:nvSpPr>
        <p:spPr>
          <a:xfrm>
            <a:off x="-1168208" y="294493"/>
            <a:ext cx="4309219" cy="3495854"/>
          </a:xfrm>
          <a:custGeom>
            <a:avLst/>
            <a:gdLst/>
            <a:ahLst/>
            <a:cxnLst/>
            <a:rect l="l" t="t" r="r" b="b"/>
            <a:pathLst>
              <a:path w="4309219" h="3495854">
                <a:moveTo>
                  <a:pt x="0" y="0"/>
                </a:moveTo>
                <a:lnTo>
                  <a:pt x="4309218" y="0"/>
                </a:lnTo>
                <a:lnTo>
                  <a:pt x="4309218" y="3495854"/>
                </a:lnTo>
                <a:lnTo>
                  <a:pt x="0" y="349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7044" y="1996997"/>
            <a:ext cx="7193275" cy="719324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9" name="Freeform 9"/>
          <p:cNvSpPr/>
          <p:nvPr/>
        </p:nvSpPr>
        <p:spPr>
          <a:xfrm rot="218997">
            <a:off x="5608874" y="417721"/>
            <a:ext cx="3922624" cy="1608276"/>
          </a:xfrm>
          <a:custGeom>
            <a:avLst/>
            <a:gdLst/>
            <a:ahLst/>
            <a:cxnLst/>
            <a:rect l="l" t="t" r="r" b="b"/>
            <a:pathLst>
              <a:path w="3922624" h="1608276">
                <a:moveTo>
                  <a:pt x="0" y="0"/>
                </a:moveTo>
                <a:lnTo>
                  <a:pt x="3922624" y="0"/>
                </a:lnTo>
                <a:lnTo>
                  <a:pt x="3922624" y="1608275"/>
                </a:lnTo>
                <a:lnTo>
                  <a:pt x="0" y="1608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9797" y="1105949"/>
            <a:ext cx="8263195" cy="743687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363200" y="601613"/>
            <a:ext cx="9882060" cy="1240490"/>
            <a:chOff x="0" y="0"/>
            <a:chExt cx="2602683" cy="3267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02683" cy="326713"/>
            </a:xfrm>
            <a:custGeom>
              <a:avLst/>
              <a:gdLst/>
              <a:ahLst/>
              <a:cxnLst/>
              <a:rect l="l" t="t" r="r" b="b"/>
              <a:pathLst>
                <a:path w="2602683" h="326713">
                  <a:moveTo>
                    <a:pt x="2399483" y="0"/>
                  </a:moveTo>
                  <a:cubicBezTo>
                    <a:pt x="2511707" y="0"/>
                    <a:pt x="2602683" y="73137"/>
                    <a:pt x="2602683" y="163357"/>
                  </a:cubicBezTo>
                  <a:cubicBezTo>
                    <a:pt x="2602683" y="253576"/>
                    <a:pt x="2511707" y="326713"/>
                    <a:pt x="2399483" y="326713"/>
                  </a:cubicBezTo>
                  <a:lnTo>
                    <a:pt x="203200" y="326713"/>
                  </a:lnTo>
                  <a:cubicBezTo>
                    <a:pt x="90976" y="326713"/>
                    <a:pt x="0" y="253576"/>
                    <a:pt x="0" y="163357"/>
                  </a:cubicBezTo>
                  <a:cubicBezTo>
                    <a:pt x="0" y="7313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3C6E6"/>
            </a:solidFill>
          </p:spPr>
          <p:txBody>
            <a:bodyPr/>
            <a:lstStyle/>
            <a:p>
              <a:endParaRPr lang="en-L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02683" cy="364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80876" y="5829300"/>
            <a:ext cx="780746" cy="7807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L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07649" y="5829300"/>
            <a:ext cx="780746" cy="7807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L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934422" y="5829300"/>
            <a:ext cx="780746" cy="7807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L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665915" y="867528"/>
            <a:ext cx="74751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Research paper presentation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E544D463-6BA4-A155-1CDF-FD258EA952B7}"/>
              </a:ext>
            </a:extLst>
          </p:cNvPr>
          <p:cNvSpPr txBox="1"/>
          <p:nvPr/>
        </p:nvSpPr>
        <p:spPr>
          <a:xfrm>
            <a:off x="18363891" y="165027"/>
            <a:ext cx="1372656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D29D5CDC-19FC-24D6-DFCE-4B335233D43A}"/>
              </a:ext>
            </a:extLst>
          </p:cNvPr>
          <p:cNvSpPr txBox="1"/>
          <p:nvPr/>
        </p:nvSpPr>
        <p:spPr>
          <a:xfrm>
            <a:off x="-12478698" y="2155881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3541C5D3-B078-67A0-CBEF-995A770BBECA}"/>
              </a:ext>
            </a:extLst>
          </p:cNvPr>
          <p:cNvSpPr txBox="1"/>
          <p:nvPr/>
        </p:nvSpPr>
        <p:spPr>
          <a:xfrm>
            <a:off x="-12351117" y="6137589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33AFE305-180E-3A7A-CEBD-7A5B6FF7941A}"/>
              </a:ext>
            </a:extLst>
          </p:cNvPr>
          <p:cNvSpPr txBox="1"/>
          <p:nvPr/>
        </p:nvSpPr>
        <p:spPr>
          <a:xfrm>
            <a:off x="28183432" y="6137589"/>
            <a:ext cx="1372656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B7EE0EE2-15D1-4A46-CF0B-AE3601FF49F6}"/>
              </a:ext>
            </a:extLst>
          </p:cNvPr>
          <p:cNvSpPr txBox="1"/>
          <p:nvPr/>
        </p:nvSpPr>
        <p:spPr>
          <a:xfrm>
            <a:off x="20079129" y="4146735"/>
            <a:ext cx="1372656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B49A6A09-1222-8AED-0D00-324E5C60497F}"/>
              </a:ext>
            </a:extLst>
          </p:cNvPr>
          <p:cNvSpPr txBox="1"/>
          <p:nvPr/>
        </p:nvSpPr>
        <p:spPr>
          <a:xfrm>
            <a:off x="-19670106" y="165027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3C55F2A6-61D9-F2D3-927F-F785E087853F}"/>
              </a:ext>
            </a:extLst>
          </p:cNvPr>
          <p:cNvSpPr txBox="1"/>
          <p:nvPr/>
        </p:nvSpPr>
        <p:spPr>
          <a:xfrm>
            <a:off x="-17986628" y="4146735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B83E596B-FBA2-73B2-781D-C3D6D7A3A183}"/>
              </a:ext>
            </a:extLst>
          </p:cNvPr>
          <p:cNvSpPr txBox="1"/>
          <p:nvPr/>
        </p:nvSpPr>
        <p:spPr>
          <a:xfrm>
            <a:off x="-24993600" y="6137589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C745557F-6220-E1BF-CCC5-195216AD100E}"/>
              </a:ext>
            </a:extLst>
          </p:cNvPr>
          <p:cNvSpPr txBox="1"/>
          <p:nvPr/>
        </p:nvSpPr>
        <p:spPr>
          <a:xfrm>
            <a:off x="-14262945" y="8128444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CED53B42-C48C-01EB-EBF2-F01F0F2DF55C}"/>
              </a:ext>
            </a:extLst>
          </p:cNvPr>
          <p:cNvSpPr txBox="1"/>
          <p:nvPr/>
        </p:nvSpPr>
        <p:spPr>
          <a:xfrm>
            <a:off x="23574540" y="8172321"/>
            <a:ext cx="1372656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B75EAD6F-BE17-E88C-F28A-FDC3BC57D8D1}"/>
              </a:ext>
            </a:extLst>
          </p:cNvPr>
          <p:cNvSpPr txBox="1"/>
          <p:nvPr/>
        </p:nvSpPr>
        <p:spPr>
          <a:xfrm>
            <a:off x="25568471" y="2155881"/>
            <a:ext cx="1372656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5030E-38D8-C116-5E48-6353FD98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FCC891-0104-21BE-7406-90108EBDFBAB}"/>
              </a:ext>
            </a:extLst>
          </p:cNvPr>
          <p:cNvGrpSpPr>
            <a:grpSpLocks noChangeAspect="1"/>
          </p:cNvGrpSpPr>
          <p:nvPr/>
        </p:nvGrpSpPr>
        <p:grpSpPr>
          <a:xfrm>
            <a:off x="-1745470" y="5143500"/>
            <a:ext cx="8007860" cy="8007828"/>
            <a:chOff x="0" y="0"/>
            <a:chExt cx="6350000" cy="63499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49D26D-2A46-B0E0-8DDC-CB62DDF28B56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03E5FDAD-126E-4039-7E0B-E4FB82A938DC}"/>
              </a:ext>
            </a:extLst>
          </p:cNvPr>
          <p:cNvSpPr/>
          <p:nvPr/>
        </p:nvSpPr>
        <p:spPr>
          <a:xfrm>
            <a:off x="0" y="4862834"/>
            <a:ext cx="6360420" cy="5424166"/>
          </a:xfrm>
          <a:custGeom>
            <a:avLst/>
            <a:gdLst/>
            <a:ahLst/>
            <a:cxnLst/>
            <a:rect l="l" t="t" r="r" b="b"/>
            <a:pathLst>
              <a:path w="6360420" h="5424166">
                <a:moveTo>
                  <a:pt x="0" y="0"/>
                </a:moveTo>
                <a:lnTo>
                  <a:pt x="6360420" y="0"/>
                </a:lnTo>
                <a:lnTo>
                  <a:pt x="6360420" y="5424166"/>
                </a:lnTo>
                <a:lnTo>
                  <a:pt x="0" y="54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FDDC5FA-EAEA-8071-832F-4EC3B80D92C2}"/>
              </a:ext>
            </a:extLst>
          </p:cNvPr>
          <p:cNvGrpSpPr>
            <a:grpSpLocks noChangeAspect="1"/>
          </p:cNvGrpSpPr>
          <p:nvPr/>
        </p:nvGrpSpPr>
        <p:grpSpPr>
          <a:xfrm>
            <a:off x="12411692" y="-2298956"/>
            <a:ext cx="8007860" cy="8007828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67136E5-4507-1CC4-5026-ABADFF7F5ACE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949E871-BB4C-CE8D-0ACC-22854D5267C6}"/>
              </a:ext>
            </a:extLst>
          </p:cNvPr>
          <p:cNvSpPr/>
          <p:nvPr/>
        </p:nvSpPr>
        <p:spPr>
          <a:xfrm>
            <a:off x="13415466" y="0"/>
            <a:ext cx="4872534" cy="4576284"/>
          </a:xfrm>
          <a:custGeom>
            <a:avLst/>
            <a:gdLst/>
            <a:ahLst/>
            <a:cxnLst/>
            <a:rect l="l" t="t" r="r" b="b"/>
            <a:pathLst>
              <a:path w="4872534" h="4576284">
                <a:moveTo>
                  <a:pt x="0" y="0"/>
                </a:moveTo>
                <a:lnTo>
                  <a:pt x="4872534" y="0"/>
                </a:lnTo>
                <a:lnTo>
                  <a:pt x="4872534" y="4576284"/>
                </a:lnTo>
                <a:lnTo>
                  <a:pt x="0" y="4576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5E0198-2928-C696-90A8-7AA74C1F45E6}"/>
              </a:ext>
            </a:extLst>
          </p:cNvPr>
          <p:cNvSpPr txBox="1"/>
          <p:nvPr/>
        </p:nvSpPr>
        <p:spPr>
          <a:xfrm>
            <a:off x="4038600" y="4303766"/>
            <a:ext cx="9823065" cy="197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3"/>
              </a:lnSpc>
            </a:pPr>
            <a:r>
              <a:rPr lang="en-US" sz="125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58723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9302" y="165027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1372" y="2155881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7178" y="6137589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8843" y="6137589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24540" y="4146735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6890036" y="165027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 dirty="0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206558" y="4146735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0714487" y="6137589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482875" y="8128444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49804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9951" y="8172321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13882" y="2155881"/>
            <a:ext cx="12478698" cy="21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76"/>
              </a:lnSpc>
              <a:spcBef>
                <a:spcPct val="0"/>
              </a:spcBef>
            </a:pPr>
            <a:r>
              <a:rPr lang="en-US" sz="13063">
                <a:solidFill>
                  <a:srgbClr val="216AD9">
                    <a:alpha val="34902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30FA7-5796-B9B1-6BEF-B6C610B7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692" y="3601724"/>
            <a:ext cx="11896667" cy="3370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028700" y="942975"/>
            <a:ext cx="1075106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Basic Concepts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1652CB-484D-B25F-86F2-B4B597302443}"/>
              </a:ext>
            </a:extLst>
          </p:cNvPr>
          <p:cNvGrpSpPr/>
          <p:nvPr/>
        </p:nvGrpSpPr>
        <p:grpSpPr>
          <a:xfrm>
            <a:off x="1028700" y="3397787"/>
            <a:ext cx="7825067" cy="2525637"/>
            <a:chOff x="1028700" y="3397787"/>
            <a:chExt cx="7825067" cy="25256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A75D77-AB70-7DD8-EC2E-5E747DCF3F9E}"/>
                </a:ext>
              </a:extLst>
            </p:cNvPr>
            <p:cNvGrpSpPr/>
            <p:nvPr/>
          </p:nvGrpSpPr>
          <p:grpSpPr>
            <a:xfrm>
              <a:off x="1028700" y="3397787"/>
              <a:ext cx="7825067" cy="2525637"/>
              <a:chOff x="1028700" y="3397787"/>
              <a:chExt cx="7825067" cy="2525637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1181100" y="3550187"/>
                <a:ext cx="7672667" cy="2373237"/>
                <a:chOff x="0" y="0"/>
                <a:chExt cx="2020785" cy="62505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2020785" cy="6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85" h="625050">
                      <a:moveTo>
                        <a:pt x="51460" y="0"/>
                      </a:moveTo>
                      <a:lnTo>
                        <a:pt x="1969324" y="0"/>
                      </a:lnTo>
                      <a:cubicBezTo>
                        <a:pt x="1997745" y="0"/>
                        <a:pt x="2020785" y="23040"/>
                        <a:pt x="2020785" y="51460"/>
                      </a:cubicBezTo>
                      <a:lnTo>
                        <a:pt x="2020785" y="573590"/>
                      </a:lnTo>
                      <a:cubicBezTo>
                        <a:pt x="2020785" y="587238"/>
                        <a:pt x="2015363" y="600327"/>
                        <a:pt x="2005712" y="609978"/>
                      </a:cubicBezTo>
                      <a:cubicBezTo>
                        <a:pt x="1996061" y="619628"/>
                        <a:pt x="1982972" y="625050"/>
                        <a:pt x="1969324" y="625050"/>
                      </a:cubicBezTo>
                      <a:lnTo>
                        <a:pt x="51460" y="625050"/>
                      </a:lnTo>
                      <a:cubicBezTo>
                        <a:pt x="23040" y="625050"/>
                        <a:pt x="0" y="602010"/>
                        <a:pt x="0" y="573590"/>
                      </a:cubicBezTo>
                      <a:lnTo>
                        <a:pt x="0" y="51460"/>
                      </a:lnTo>
                      <a:cubicBezTo>
                        <a:pt x="0" y="23040"/>
                        <a:pt x="23040" y="0"/>
                        <a:pt x="51460" y="0"/>
                      </a:cubicBezTo>
                      <a:close/>
                    </a:path>
                  </a:pathLst>
                </a:custGeom>
                <a:solidFill>
                  <a:srgbClr val="164985"/>
                </a:solidFill>
              </p:spPr>
              <p:txBody>
                <a:bodyPr/>
                <a:lstStyle/>
                <a:p>
                  <a:endParaRPr lang="en-LB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0"/>
                  <a:ext cx="2020785" cy="625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  <p:grpSp>
            <p:nvGrpSpPr>
              <p:cNvPr id="5" name="Group 5"/>
              <p:cNvGrpSpPr/>
              <p:nvPr/>
            </p:nvGrpSpPr>
            <p:grpSpPr>
              <a:xfrm>
                <a:off x="1028700" y="3397787"/>
                <a:ext cx="7672667" cy="2373237"/>
                <a:chOff x="0" y="0"/>
                <a:chExt cx="2020785" cy="62505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2020785" cy="6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85" h="625050">
                      <a:moveTo>
                        <a:pt x="51460" y="0"/>
                      </a:moveTo>
                      <a:lnTo>
                        <a:pt x="1969324" y="0"/>
                      </a:lnTo>
                      <a:cubicBezTo>
                        <a:pt x="1997745" y="0"/>
                        <a:pt x="2020785" y="23040"/>
                        <a:pt x="2020785" y="51460"/>
                      </a:cubicBezTo>
                      <a:lnTo>
                        <a:pt x="2020785" y="573590"/>
                      </a:lnTo>
                      <a:cubicBezTo>
                        <a:pt x="2020785" y="587238"/>
                        <a:pt x="2015363" y="600327"/>
                        <a:pt x="2005712" y="609978"/>
                      </a:cubicBezTo>
                      <a:cubicBezTo>
                        <a:pt x="1996061" y="619628"/>
                        <a:pt x="1982972" y="625050"/>
                        <a:pt x="1969324" y="625050"/>
                      </a:cubicBezTo>
                      <a:lnTo>
                        <a:pt x="51460" y="625050"/>
                      </a:lnTo>
                      <a:cubicBezTo>
                        <a:pt x="23040" y="625050"/>
                        <a:pt x="0" y="602010"/>
                        <a:pt x="0" y="573590"/>
                      </a:cubicBezTo>
                      <a:lnTo>
                        <a:pt x="0" y="51460"/>
                      </a:lnTo>
                      <a:cubicBezTo>
                        <a:pt x="0" y="23040"/>
                        <a:pt x="23040" y="0"/>
                        <a:pt x="514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LB"/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0"/>
                  <a:ext cx="2020785" cy="625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</p:grpSp>
        <p:sp>
          <p:nvSpPr>
            <p:cNvPr id="27" name="TextBox 27"/>
            <p:cNvSpPr txBox="1"/>
            <p:nvPr/>
          </p:nvSpPr>
          <p:spPr>
            <a:xfrm>
              <a:off x="1357610" y="3673815"/>
              <a:ext cx="1208246" cy="157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743200" y="4127539"/>
              <a:ext cx="5414209" cy="85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Control node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467328-4806-8AE0-8F53-CC28D0EF5A41}"/>
              </a:ext>
            </a:extLst>
          </p:cNvPr>
          <p:cNvGrpSpPr/>
          <p:nvPr/>
        </p:nvGrpSpPr>
        <p:grpSpPr>
          <a:xfrm>
            <a:off x="9586633" y="6709273"/>
            <a:ext cx="7825067" cy="2525637"/>
            <a:chOff x="9586633" y="6709273"/>
            <a:chExt cx="7825067" cy="252563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F319A5-27C3-033F-7A04-A609A86A17DB}"/>
                </a:ext>
              </a:extLst>
            </p:cNvPr>
            <p:cNvGrpSpPr/>
            <p:nvPr/>
          </p:nvGrpSpPr>
          <p:grpSpPr>
            <a:xfrm>
              <a:off x="9586633" y="6709273"/>
              <a:ext cx="7825067" cy="2525637"/>
              <a:chOff x="9586633" y="6709273"/>
              <a:chExt cx="7825067" cy="25256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9739033" y="6861673"/>
                <a:ext cx="7672667" cy="2373237"/>
              </a:xfrm>
              <a:custGeom>
                <a:avLst/>
                <a:gdLst/>
                <a:ahLst/>
                <a:cxnLst/>
                <a:rect l="l" t="t" r="r" b="b"/>
                <a:pathLst>
                  <a:path w="2020785" h="625050">
                    <a:moveTo>
                      <a:pt x="51460" y="0"/>
                    </a:moveTo>
                    <a:lnTo>
                      <a:pt x="1969324" y="0"/>
                    </a:lnTo>
                    <a:cubicBezTo>
                      <a:pt x="1997745" y="0"/>
                      <a:pt x="2020785" y="23040"/>
                      <a:pt x="2020785" y="51460"/>
                    </a:cubicBezTo>
                    <a:lnTo>
                      <a:pt x="2020785" y="573590"/>
                    </a:lnTo>
                    <a:cubicBezTo>
                      <a:pt x="2020785" y="587238"/>
                      <a:pt x="2015363" y="600327"/>
                      <a:pt x="2005712" y="609978"/>
                    </a:cubicBezTo>
                    <a:cubicBezTo>
                      <a:pt x="1996061" y="619628"/>
                      <a:pt x="1982972" y="625050"/>
                      <a:pt x="1969324" y="625050"/>
                    </a:cubicBezTo>
                    <a:lnTo>
                      <a:pt x="51460" y="625050"/>
                    </a:lnTo>
                    <a:cubicBezTo>
                      <a:pt x="23040" y="625050"/>
                      <a:pt x="0" y="602010"/>
                      <a:pt x="0" y="573590"/>
                    </a:cubicBezTo>
                    <a:lnTo>
                      <a:pt x="0" y="51460"/>
                    </a:lnTo>
                    <a:cubicBezTo>
                      <a:pt x="0" y="23040"/>
                      <a:pt x="23040" y="0"/>
                      <a:pt x="51460" y="0"/>
                    </a:cubicBezTo>
                    <a:close/>
                  </a:path>
                </a:pathLst>
              </a:custGeom>
              <a:solidFill>
                <a:srgbClr val="164985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9739033" y="6861673"/>
                <a:ext cx="7672667" cy="23732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9586633" y="6709273"/>
                <a:ext cx="7672667" cy="2373237"/>
                <a:chOff x="0" y="0"/>
                <a:chExt cx="2020785" cy="625050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2020785" cy="6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85" h="625050">
                      <a:moveTo>
                        <a:pt x="51460" y="0"/>
                      </a:moveTo>
                      <a:lnTo>
                        <a:pt x="1969324" y="0"/>
                      </a:lnTo>
                      <a:cubicBezTo>
                        <a:pt x="1997745" y="0"/>
                        <a:pt x="2020785" y="23040"/>
                        <a:pt x="2020785" y="51460"/>
                      </a:cubicBezTo>
                      <a:lnTo>
                        <a:pt x="2020785" y="573590"/>
                      </a:lnTo>
                      <a:cubicBezTo>
                        <a:pt x="2020785" y="587238"/>
                        <a:pt x="2015363" y="600327"/>
                        <a:pt x="2005712" y="609978"/>
                      </a:cubicBezTo>
                      <a:cubicBezTo>
                        <a:pt x="1996061" y="619628"/>
                        <a:pt x="1982972" y="625050"/>
                        <a:pt x="1969324" y="625050"/>
                      </a:cubicBezTo>
                      <a:lnTo>
                        <a:pt x="51460" y="625050"/>
                      </a:lnTo>
                      <a:cubicBezTo>
                        <a:pt x="23040" y="625050"/>
                        <a:pt x="0" y="602010"/>
                        <a:pt x="0" y="573590"/>
                      </a:cubicBezTo>
                      <a:lnTo>
                        <a:pt x="0" y="51460"/>
                      </a:lnTo>
                      <a:cubicBezTo>
                        <a:pt x="0" y="23040"/>
                        <a:pt x="23040" y="0"/>
                        <a:pt x="514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LB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0"/>
                  <a:ext cx="2020785" cy="625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</p:grpSp>
        <p:sp>
          <p:nvSpPr>
            <p:cNvPr id="30" name="TextBox 30"/>
            <p:cNvSpPr txBox="1"/>
            <p:nvPr/>
          </p:nvSpPr>
          <p:spPr>
            <a:xfrm>
              <a:off x="9881756" y="6985302"/>
              <a:ext cx="1570434" cy="157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492086" y="7439025"/>
              <a:ext cx="5348477" cy="859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Action node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92ABCE-29E8-0BA4-A442-4E4A9FC27391}"/>
              </a:ext>
            </a:extLst>
          </p:cNvPr>
          <p:cNvGrpSpPr/>
          <p:nvPr/>
        </p:nvGrpSpPr>
        <p:grpSpPr>
          <a:xfrm>
            <a:off x="9586633" y="3397787"/>
            <a:ext cx="7825067" cy="2525637"/>
            <a:chOff x="9586633" y="3397787"/>
            <a:chExt cx="7825067" cy="252563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BBEB266-A557-2FE9-050A-5E049C7C6D12}"/>
                </a:ext>
              </a:extLst>
            </p:cNvPr>
            <p:cNvGrpSpPr/>
            <p:nvPr/>
          </p:nvGrpSpPr>
          <p:grpSpPr>
            <a:xfrm>
              <a:off x="9586633" y="3397787"/>
              <a:ext cx="7825067" cy="2525637"/>
              <a:chOff x="9586633" y="3397787"/>
              <a:chExt cx="7825067" cy="2525637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9739033" y="3550187"/>
                <a:ext cx="7672667" cy="2373237"/>
                <a:chOff x="0" y="0"/>
                <a:chExt cx="2020785" cy="62505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2020785" cy="6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85" h="625050">
                      <a:moveTo>
                        <a:pt x="51460" y="0"/>
                      </a:moveTo>
                      <a:lnTo>
                        <a:pt x="1969324" y="0"/>
                      </a:lnTo>
                      <a:cubicBezTo>
                        <a:pt x="1997745" y="0"/>
                        <a:pt x="2020785" y="23040"/>
                        <a:pt x="2020785" y="51460"/>
                      </a:cubicBezTo>
                      <a:lnTo>
                        <a:pt x="2020785" y="573590"/>
                      </a:lnTo>
                      <a:cubicBezTo>
                        <a:pt x="2020785" y="587238"/>
                        <a:pt x="2015363" y="600327"/>
                        <a:pt x="2005712" y="609978"/>
                      </a:cubicBezTo>
                      <a:cubicBezTo>
                        <a:pt x="1996061" y="619628"/>
                        <a:pt x="1982972" y="625050"/>
                        <a:pt x="1969324" y="625050"/>
                      </a:cubicBezTo>
                      <a:lnTo>
                        <a:pt x="51460" y="625050"/>
                      </a:lnTo>
                      <a:cubicBezTo>
                        <a:pt x="23040" y="625050"/>
                        <a:pt x="0" y="602010"/>
                        <a:pt x="0" y="573590"/>
                      </a:cubicBezTo>
                      <a:lnTo>
                        <a:pt x="0" y="51460"/>
                      </a:lnTo>
                      <a:cubicBezTo>
                        <a:pt x="0" y="23040"/>
                        <a:pt x="23040" y="0"/>
                        <a:pt x="51460" y="0"/>
                      </a:cubicBezTo>
                      <a:close/>
                    </a:path>
                  </a:pathLst>
                </a:custGeom>
                <a:solidFill>
                  <a:srgbClr val="164985"/>
                </a:solidFill>
              </p:spPr>
              <p:txBody>
                <a:bodyPr/>
                <a:lstStyle/>
                <a:p>
                  <a:endParaRPr lang="en-LB" dirty="0"/>
                </a:p>
              </p:txBody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0"/>
                  <a:ext cx="2020785" cy="625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9586633" y="3397787"/>
                <a:ext cx="7672667" cy="2373237"/>
                <a:chOff x="0" y="0"/>
                <a:chExt cx="2020785" cy="62505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2020785" cy="6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85" h="625050">
                      <a:moveTo>
                        <a:pt x="51460" y="0"/>
                      </a:moveTo>
                      <a:lnTo>
                        <a:pt x="1969324" y="0"/>
                      </a:lnTo>
                      <a:cubicBezTo>
                        <a:pt x="1997745" y="0"/>
                        <a:pt x="2020785" y="23040"/>
                        <a:pt x="2020785" y="51460"/>
                      </a:cubicBezTo>
                      <a:lnTo>
                        <a:pt x="2020785" y="573590"/>
                      </a:lnTo>
                      <a:cubicBezTo>
                        <a:pt x="2020785" y="587238"/>
                        <a:pt x="2015363" y="600327"/>
                        <a:pt x="2005712" y="609978"/>
                      </a:cubicBezTo>
                      <a:cubicBezTo>
                        <a:pt x="1996061" y="619628"/>
                        <a:pt x="1982972" y="625050"/>
                        <a:pt x="1969324" y="625050"/>
                      </a:cubicBezTo>
                      <a:lnTo>
                        <a:pt x="51460" y="625050"/>
                      </a:lnTo>
                      <a:cubicBezTo>
                        <a:pt x="23040" y="625050"/>
                        <a:pt x="0" y="602010"/>
                        <a:pt x="0" y="573590"/>
                      </a:cubicBezTo>
                      <a:lnTo>
                        <a:pt x="0" y="51460"/>
                      </a:lnTo>
                      <a:cubicBezTo>
                        <a:pt x="0" y="23040"/>
                        <a:pt x="23040" y="0"/>
                        <a:pt x="514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LB"/>
                </a:p>
              </p:txBody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0"/>
                  <a:ext cx="2020785" cy="625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</p:grpSp>
        <p:sp>
          <p:nvSpPr>
            <p:cNvPr id="29" name="TextBox 29"/>
            <p:cNvSpPr txBox="1"/>
            <p:nvPr/>
          </p:nvSpPr>
          <p:spPr>
            <a:xfrm>
              <a:off x="9881756" y="3673815"/>
              <a:ext cx="1505784" cy="157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51195" y="4127539"/>
              <a:ext cx="5557804" cy="85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Condition node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77DB10-F0AA-A6C8-2764-55106E5AE528}"/>
              </a:ext>
            </a:extLst>
          </p:cNvPr>
          <p:cNvGrpSpPr/>
          <p:nvPr/>
        </p:nvGrpSpPr>
        <p:grpSpPr>
          <a:xfrm>
            <a:off x="1028700" y="6709273"/>
            <a:ext cx="7825067" cy="2525637"/>
            <a:chOff x="1028700" y="6709273"/>
            <a:chExt cx="7825067" cy="2525637"/>
          </a:xfrm>
        </p:grpSpPr>
        <p:grpSp>
          <p:nvGrpSpPr>
            <p:cNvPr id="8" name="Group 8"/>
            <p:cNvGrpSpPr/>
            <p:nvPr/>
          </p:nvGrpSpPr>
          <p:grpSpPr>
            <a:xfrm>
              <a:off x="1181100" y="6861673"/>
              <a:ext cx="7672667" cy="2373237"/>
              <a:chOff x="0" y="0"/>
              <a:chExt cx="2020785" cy="6250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20785" cy="625050"/>
              </a:xfrm>
              <a:custGeom>
                <a:avLst/>
                <a:gdLst/>
                <a:ahLst/>
                <a:cxnLst/>
                <a:rect l="l" t="t" r="r" b="b"/>
                <a:pathLst>
                  <a:path w="2020785" h="625050">
                    <a:moveTo>
                      <a:pt x="51460" y="0"/>
                    </a:moveTo>
                    <a:lnTo>
                      <a:pt x="1969324" y="0"/>
                    </a:lnTo>
                    <a:cubicBezTo>
                      <a:pt x="1997745" y="0"/>
                      <a:pt x="2020785" y="23040"/>
                      <a:pt x="2020785" y="51460"/>
                    </a:cubicBezTo>
                    <a:lnTo>
                      <a:pt x="2020785" y="573590"/>
                    </a:lnTo>
                    <a:cubicBezTo>
                      <a:pt x="2020785" y="587238"/>
                      <a:pt x="2015363" y="600327"/>
                      <a:pt x="2005712" y="609978"/>
                    </a:cubicBezTo>
                    <a:cubicBezTo>
                      <a:pt x="1996061" y="619628"/>
                      <a:pt x="1982972" y="625050"/>
                      <a:pt x="1969324" y="625050"/>
                    </a:cubicBezTo>
                    <a:lnTo>
                      <a:pt x="51460" y="625050"/>
                    </a:lnTo>
                    <a:cubicBezTo>
                      <a:pt x="23040" y="625050"/>
                      <a:pt x="0" y="602010"/>
                      <a:pt x="0" y="573590"/>
                    </a:cubicBezTo>
                    <a:lnTo>
                      <a:pt x="0" y="51460"/>
                    </a:lnTo>
                    <a:cubicBezTo>
                      <a:pt x="0" y="23040"/>
                      <a:pt x="23040" y="0"/>
                      <a:pt x="51460" y="0"/>
                    </a:cubicBezTo>
                    <a:close/>
                  </a:path>
                </a:pathLst>
              </a:custGeom>
              <a:solidFill>
                <a:srgbClr val="164985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2020785" cy="62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28700" y="6709273"/>
              <a:ext cx="7672667" cy="2373237"/>
              <a:chOff x="0" y="0"/>
              <a:chExt cx="2020785" cy="6250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020785" cy="625050"/>
              </a:xfrm>
              <a:custGeom>
                <a:avLst/>
                <a:gdLst/>
                <a:ahLst/>
                <a:cxnLst/>
                <a:rect l="l" t="t" r="r" b="b"/>
                <a:pathLst>
                  <a:path w="2020785" h="625050">
                    <a:moveTo>
                      <a:pt x="51460" y="0"/>
                    </a:moveTo>
                    <a:lnTo>
                      <a:pt x="1969324" y="0"/>
                    </a:lnTo>
                    <a:cubicBezTo>
                      <a:pt x="1997745" y="0"/>
                      <a:pt x="2020785" y="23040"/>
                      <a:pt x="2020785" y="51460"/>
                    </a:cubicBezTo>
                    <a:lnTo>
                      <a:pt x="2020785" y="573590"/>
                    </a:lnTo>
                    <a:cubicBezTo>
                      <a:pt x="2020785" y="587238"/>
                      <a:pt x="2015363" y="600327"/>
                      <a:pt x="2005712" y="609978"/>
                    </a:cubicBezTo>
                    <a:cubicBezTo>
                      <a:pt x="1996061" y="619628"/>
                      <a:pt x="1982972" y="625050"/>
                      <a:pt x="1969324" y="625050"/>
                    </a:cubicBezTo>
                    <a:lnTo>
                      <a:pt x="51460" y="625050"/>
                    </a:lnTo>
                    <a:cubicBezTo>
                      <a:pt x="23040" y="625050"/>
                      <a:pt x="0" y="602010"/>
                      <a:pt x="0" y="573590"/>
                    </a:cubicBezTo>
                    <a:lnTo>
                      <a:pt x="0" y="51460"/>
                    </a:lnTo>
                    <a:cubicBezTo>
                      <a:pt x="0" y="23040"/>
                      <a:pt x="23040" y="0"/>
                      <a:pt x="514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2020785" cy="62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9200" y="6985302"/>
              <a:ext cx="1485067" cy="157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43200" y="7439025"/>
              <a:ext cx="5629602" cy="859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216AD9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Decorator node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5067858" y="-275508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36" name="Freeform 36"/>
          <p:cNvSpPr/>
          <p:nvPr/>
        </p:nvSpPr>
        <p:spPr>
          <a:xfrm>
            <a:off x="14558662" y="-526068"/>
            <a:ext cx="4309219" cy="3495854"/>
          </a:xfrm>
          <a:custGeom>
            <a:avLst/>
            <a:gdLst/>
            <a:ahLst/>
            <a:cxnLst/>
            <a:rect l="l" t="t" r="r" b="b"/>
            <a:pathLst>
              <a:path w="4309219" h="3495854">
                <a:moveTo>
                  <a:pt x="0" y="0"/>
                </a:moveTo>
                <a:lnTo>
                  <a:pt x="4309219" y="0"/>
                </a:lnTo>
                <a:lnTo>
                  <a:pt x="4309219" y="3495853"/>
                </a:lnTo>
                <a:lnTo>
                  <a:pt x="0" y="3495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37" name="Freeform 37"/>
          <p:cNvSpPr/>
          <p:nvPr/>
        </p:nvSpPr>
        <p:spPr>
          <a:xfrm rot="218997">
            <a:off x="-143647" y="9381528"/>
            <a:ext cx="3922624" cy="1608276"/>
          </a:xfrm>
          <a:custGeom>
            <a:avLst/>
            <a:gdLst/>
            <a:ahLst/>
            <a:cxnLst/>
            <a:rect l="l" t="t" r="r" b="b"/>
            <a:pathLst>
              <a:path w="3922624" h="1608276">
                <a:moveTo>
                  <a:pt x="0" y="0"/>
                </a:moveTo>
                <a:lnTo>
                  <a:pt x="3922624" y="0"/>
                </a:lnTo>
                <a:lnTo>
                  <a:pt x="3922624" y="1608275"/>
                </a:lnTo>
                <a:lnTo>
                  <a:pt x="0" y="160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3606136" y="0"/>
            <a:ext cx="5770713" cy="4441141"/>
          </a:xfrm>
          <a:custGeom>
            <a:avLst/>
            <a:gdLst/>
            <a:ahLst/>
            <a:cxnLst/>
            <a:rect l="l" t="t" r="r" b="b"/>
            <a:pathLst>
              <a:path w="5770713" h="4441141">
                <a:moveTo>
                  <a:pt x="0" y="0"/>
                </a:moveTo>
                <a:lnTo>
                  <a:pt x="5770712" y="0"/>
                </a:lnTo>
                <a:lnTo>
                  <a:pt x="5770712" y="4441141"/>
                </a:lnTo>
                <a:lnTo>
                  <a:pt x="0" y="4441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21" name="TextBox 21"/>
          <p:cNvSpPr txBox="1"/>
          <p:nvPr/>
        </p:nvSpPr>
        <p:spPr>
          <a:xfrm>
            <a:off x="3352800" y="1439846"/>
            <a:ext cx="112925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Control Nodes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410507" y="8550184"/>
            <a:ext cx="2966342" cy="2758698"/>
          </a:xfrm>
          <a:custGeom>
            <a:avLst/>
            <a:gdLst/>
            <a:ahLst/>
            <a:cxnLst/>
            <a:rect l="l" t="t" r="r" b="b"/>
            <a:pathLst>
              <a:path w="2966342" h="2758698">
                <a:moveTo>
                  <a:pt x="0" y="0"/>
                </a:moveTo>
                <a:lnTo>
                  <a:pt x="2966341" y="0"/>
                </a:lnTo>
                <a:lnTo>
                  <a:pt x="2966341" y="2758698"/>
                </a:lnTo>
                <a:lnTo>
                  <a:pt x="0" y="2758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sp>
        <p:nvSpPr>
          <p:cNvPr id="29" name="Freeform 29"/>
          <p:cNvSpPr/>
          <p:nvPr/>
        </p:nvSpPr>
        <p:spPr>
          <a:xfrm>
            <a:off x="-664876" y="-350649"/>
            <a:ext cx="2966342" cy="2758698"/>
          </a:xfrm>
          <a:custGeom>
            <a:avLst/>
            <a:gdLst/>
            <a:ahLst/>
            <a:cxnLst/>
            <a:rect l="l" t="t" r="r" b="b"/>
            <a:pathLst>
              <a:path w="2966342" h="2758698">
                <a:moveTo>
                  <a:pt x="0" y="0"/>
                </a:moveTo>
                <a:lnTo>
                  <a:pt x="2966342" y="0"/>
                </a:lnTo>
                <a:lnTo>
                  <a:pt x="2966342" y="2758698"/>
                </a:lnTo>
                <a:lnTo>
                  <a:pt x="0" y="2758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954521-6BBA-B046-2396-304D1F84A16D}"/>
              </a:ext>
            </a:extLst>
          </p:cNvPr>
          <p:cNvGrpSpPr/>
          <p:nvPr/>
        </p:nvGrpSpPr>
        <p:grpSpPr>
          <a:xfrm>
            <a:off x="488094" y="4331153"/>
            <a:ext cx="5588042" cy="5146222"/>
            <a:chOff x="488094" y="4331153"/>
            <a:chExt cx="5588042" cy="5146222"/>
          </a:xfrm>
        </p:grpSpPr>
        <p:grpSp>
          <p:nvGrpSpPr>
            <p:cNvPr id="2" name="Group 2"/>
            <p:cNvGrpSpPr/>
            <p:nvPr/>
          </p:nvGrpSpPr>
          <p:grpSpPr>
            <a:xfrm>
              <a:off x="517728" y="4331153"/>
              <a:ext cx="1304313" cy="5146222"/>
              <a:chOff x="0" y="0"/>
              <a:chExt cx="343523" cy="135538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43523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343523" h="1355384">
                    <a:moveTo>
                      <a:pt x="171761" y="0"/>
                    </a:moveTo>
                    <a:lnTo>
                      <a:pt x="171761" y="0"/>
                    </a:lnTo>
                    <a:cubicBezTo>
                      <a:pt x="266623" y="0"/>
                      <a:pt x="343523" y="76900"/>
                      <a:pt x="343523" y="171761"/>
                    </a:cubicBezTo>
                    <a:lnTo>
                      <a:pt x="343523" y="1183622"/>
                    </a:lnTo>
                    <a:cubicBezTo>
                      <a:pt x="343523" y="1278483"/>
                      <a:pt x="266623" y="1355384"/>
                      <a:pt x="171761" y="1355384"/>
                    </a:cubicBezTo>
                    <a:lnTo>
                      <a:pt x="171761" y="1355384"/>
                    </a:lnTo>
                    <a:cubicBezTo>
                      <a:pt x="76900" y="1355384"/>
                      <a:pt x="0" y="1278483"/>
                      <a:pt x="0" y="1183622"/>
                    </a:cubicBezTo>
                    <a:lnTo>
                      <a:pt x="0" y="171761"/>
                    </a:lnTo>
                    <a:cubicBezTo>
                      <a:pt x="0" y="76900"/>
                      <a:pt x="76900" y="0"/>
                      <a:pt x="171761" y="0"/>
                    </a:cubicBezTo>
                    <a:close/>
                  </a:path>
                </a:pathLst>
              </a:custGeom>
              <a:solidFill>
                <a:srgbClr val="B3C6E6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343523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58020" y="4331153"/>
              <a:ext cx="4918116" cy="5146222"/>
              <a:chOff x="0" y="0"/>
              <a:chExt cx="1295306" cy="13553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95306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1295306" h="1355384">
                    <a:moveTo>
                      <a:pt x="80282" y="0"/>
                    </a:moveTo>
                    <a:lnTo>
                      <a:pt x="1215024" y="0"/>
                    </a:lnTo>
                    <a:cubicBezTo>
                      <a:pt x="1236316" y="0"/>
                      <a:pt x="1256736" y="8458"/>
                      <a:pt x="1271792" y="23514"/>
                    </a:cubicBezTo>
                    <a:cubicBezTo>
                      <a:pt x="1286848" y="38570"/>
                      <a:pt x="1295306" y="58990"/>
                      <a:pt x="1295306" y="80282"/>
                    </a:cubicBezTo>
                    <a:lnTo>
                      <a:pt x="1295306" y="1275101"/>
                    </a:lnTo>
                    <a:cubicBezTo>
                      <a:pt x="1295306" y="1296393"/>
                      <a:pt x="1286848" y="1316814"/>
                      <a:pt x="1271792" y="1331869"/>
                    </a:cubicBezTo>
                    <a:cubicBezTo>
                      <a:pt x="1256736" y="1346925"/>
                      <a:pt x="1236316" y="1355384"/>
                      <a:pt x="1215024" y="1355384"/>
                    </a:cubicBezTo>
                    <a:lnTo>
                      <a:pt x="80282" y="1355384"/>
                    </a:lnTo>
                    <a:cubicBezTo>
                      <a:pt x="58990" y="1355384"/>
                      <a:pt x="38570" y="1346925"/>
                      <a:pt x="23514" y="1331869"/>
                    </a:cubicBezTo>
                    <a:cubicBezTo>
                      <a:pt x="8458" y="1316814"/>
                      <a:pt x="0" y="1296393"/>
                      <a:pt x="0" y="1275101"/>
                    </a:cubicBezTo>
                    <a:lnTo>
                      <a:pt x="0" y="80282"/>
                    </a:lnTo>
                    <a:cubicBezTo>
                      <a:pt x="0" y="58990"/>
                      <a:pt x="8458" y="38570"/>
                      <a:pt x="23514" y="23514"/>
                    </a:cubicBezTo>
                    <a:cubicBezTo>
                      <a:pt x="38570" y="8458"/>
                      <a:pt x="58990" y="0"/>
                      <a:pt x="802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295306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 rot="-5400000">
              <a:off x="-1227122" y="6759314"/>
              <a:ext cx="4024157" cy="5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216AD9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Sequence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31E39AA-5A12-DC69-0C6F-7D88B1B0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6"/>
            <a:stretch/>
          </p:blipFill>
          <p:spPr>
            <a:xfrm>
              <a:off x="1354044" y="5510906"/>
              <a:ext cx="4487698" cy="278671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E97EF7-FF7F-C0ED-E1EA-4F0ED8680BDA}"/>
              </a:ext>
            </a:extLst>
          </p:cNvPr>
          <p:cNvGrpSpPr/>
          <p:nvPr/>
        </p:nvGrpSpPr>
        <p:grpSpPr>
          <a:xfrm>
            <a:off x="6425650" y="4331153"/>
            <a:ext cx="5511841" cy="5146222"/>
            <a:chOff x="6425650" y="4331153"/>
            <a:chExt cx="5511841" cy="5146222"/>
          </a:xfrm>
        </p:grpSpPr>
        <p:grpSp>
          <p:nvGrpSpPr>
            <p:cNvPr id="8" name="Group 8"/>
            <p:cNvGrpSpPr/>
            <p:nvPr/>
          </p:nvGrpSpPr>
          <p:grpSpPr>
            <a:xfrm>
              <a:off x="6440467" y="4331153"/>
              <a:ext cx="1304313" cy="5146222"/>
              <a:chOff x="0" y="0"/>
              <a:chExt cx="343523" cy="13553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43523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343523" h="1355384">
                    <a:moveTo>
                      <a:pt x="171761" y="0"/>
                    </a:moveTo>
                    <a:lnTo>
                      <a:pt x="171761" y="0"/>
                    </a:lnTo>
                    <a:cubicBezTo>
                      <a:pt x="266623" y="0"/>
                      <a:pt x="343523" y="76900"/>
                      <a:pt x="343523" y="171761"/>
                    </a:cubicBezTo>
                    <a:lnTo>
                      <a:pt x="343523" y="1183622"/>
                    </a:lnTo>
                    <a:cubicBezTo>
                      <a:pt x="343523" y="1278483"/>
                      <a:pt x="266623" y="1355384"/>
                      <a:pt x="171761" y="1355384"/>
                    </a:cubicBezTo>
                    <a:lnTo>
                      <a:pt x="171761" y="1355384"/>
                    </a:lnTo>
                    <a:cubicBezTo>
                      <a:pt x="76900" y="1355384"/>
                      <a:pt x="0" y="1278483"/>
                      <a:pt x="0" y="1183622"/>
                    </a:cubicBezTo>
                    <a:lnTo>
                      <a:pt x="0" y="171761"/>
                    </a:lnTo>
                    <a:cubicBezTo>
                      <a:pt x="0" y="76900"/>
                      <a:pt x="76900" y="0"/>
                      <a:pt x="171761" y="0"/>
                    </a:cubicBezTo>
                    <a:close/>
                  </a:path>
                </a:pathLst>
              </a:custGeom>
              <a:solidFill>
                <a:srgbClr val="B3C6E6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343523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019375" y="4331153"/>
              <a:ext cx="4918116" cy="5146222"/>
              <a:chOff x="0" y="0"/>
              <a:chExt cx="1295306" cy="13553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95306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1295306" h="1355384">
                    <a:moveTo>
                      <a:pt x="80282" y="0"/>
                    </a:moveTo>
                    <a:lnTo>
                      <a:pt x="1215024" y="0"/>
                    </a:lnTo>
                    <a:cubicBezTo>
                      <a:pt x="1236316" y="0"/>
                      <a:pt x="1256736" y="8458"/>
                      <a:pt x="1271792" y="23514"/>
                    </a:cubicBezTo>
                    <a:cubicBezTo>
                      <a:pt x="1286848" y="38570"/>
                      <a:pt x="1295306" y="58990"/>
                      <a:pt x="1295306" y="80282"/>
                    </a:cubicBezTo>
                    <a:lnTo>
                      <a:pt x="1295306" y="1275101"/>
                    </a:lnTo>
                    <a:cubicBezTo>
                      <a:pt x="1295306" y="1296393"/>
                      <a:pt x="1286848" y="1316814"/>
                      <a:pt x="1271792" y="1331869"/>
                    </a:cubicBezTo>
                    <a:cubicBezTo>
                      <a:pt x="1256736" y="1346925"/>
                      <a:pt x="1236316" y="1355384"/>
                      <a:pt x="1215024" y="1355384"/>
                    </a:cubicBezTo>
                    <a:lnTo>
                      <a:pt x="80282" y="1355384"/>
                    </a:lnTo>
                    <a:cubicBezTo>
                      <a:pt x="58990" y="1355384"/>
                      <a:pt x="38570" y="1346925"/>
                      <a:pt x="23514" y="1331869"/>
                    </a:cubicBezTo>
                    <a:cubicBezTo>
                      <a:pt x="8458" y="1316814"/>
                      <a:pt x="0" y="1296393"/>
                      <a:pt x="0" y="1275101"/>
                    </a:cubicBezTo>
                    <a:lnTo>
                      <a:pt x="0" y="80282"/>
                    </a:lnTo>
                    <a:cubicBezTo>
                      <a:pt x="0" y="58990"/>
                      <a:pt x="8458" y="38570"/>
                      <a:pt x="23514" y="23514"/>
                    </a:cubicBezTo>
                    <a:cubicBezTo>
                      <a:pt x="38570" y="8458"/>
                      <a:pt x="58990" y="0"/>
                      <a:pt x="802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295306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 rot="-5400000">
              <a:off x="4500970" y="6549850"/>
              <a:ext cx="4443086" cy="5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216AD9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Fallback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46E783-2EE0-2138-FCB0-D421FEF3B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879" y="5499314"/>
              <a:ext cx="4695108" cy="26947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0DF2A7-C1A1-7120-15E5-5527EE033F27}"/>
              </a:ext>
            </a:extLst>
          </p:cNvPr>
          <p:cNvGrpSpPr/>
          <p:nvPr/>
        </p:nvGrpSpPr>
        <p:grpSpPr>
          <a:xfrm>
            <a:off x="12268485" y="4331153"/>
            <a:ext cx="5501787" cy="5146222"/>
            <a:chOff x="12268485" y="4331153"/>
            <a:chExt cx="5501787" cy="5146222"/>
          </a:xfrm>
        </p:grpSpPr>
        <p:grpSp>
          <p:nvGrpSpPr>
            <p:cNvPr id="14" name="Group 14"/>
            <p:cNvGrpSpPr/>
            <p:nvPr/>
          </p:nvGrpSpPr>
          <p:grpSpPr>
            <a:xfrm>
              <a:off x="12301823" y="4331153"/>
              <a:ext cx="1304313" cy="5146222"/>
              <a:chOff x="0" y="0"/>
              <a:chExt cx="343523" cy="135538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43523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343523" h="1355384">
                    <a:moveTo>
                      <a:pt x="171761" y="0"/>
                    </a:moveTo>
                    <a:lnTo>
                      <a:pt x="171761" y="0"/>
                    </a:lnTo>
                    <a:cubicBezTo>
                      <a:pt x="266623" y="0"/>
                      <a:pt x="343523" y="76900"/>
                      <a:pt x="343523" y="171761"/>
                    </a:cubicBezTo>
                    <a:lnTo>
                      <a:pt x="343523" y="1183622"/>
                    </a:lnTo>
                    <a:cubicBezTo>
                      <a:pt x="343523" y="1278483"/>
                      <a:pt x="266623" y="1355384"/>
                      <a:pt x="171761" y="1355384"/>
                    </a:cubicBezTo>
                    <a:lnTo>
                      <a:pt x="171761" y="1355384"/>
                    </a:lnTo>
                    <a:cubicBezTo>
                      <a:pt x="76900" y="1355384"/>
                      <a:pt x="0" y="1278483"/>
                      <a:pt x="0" y="1183622"/>
                    </a:cubicBezTo>
                    <a:lnTo>
                      <a:pt x="0" y="171761"/>
                    </a:lnTo>
                    <a:cubicBezTo>
                      <a:pt x="0" y="76900"/>
                      <a:pt x="76900" y="0"/>
                      <a:pt x="171761" y="0"/>
                    </a:cubicBezTo>
                    <a:close/>
                  </a:path>
                </a:pathLst>
              </a:custGeom>
              <a:solidFill>
                <a:srgbClr val="B3C6E6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343523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2852156" y="4331153"/>
              <a:ext cx="4918116" cy="5146222"/>
              <a:chOff x="0" y="0"/>
              <a:chExt cx="1295306" cy="13553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95306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1295306" h="1355384">
                    <a:moveTo>
                      <a:pt x="80282" y="0"/>
                    </a:moveTo>
                    <a:lnTo>
                      <a:pt x="1215024" y="0"/>
                    </a:lnTo>
                    <a:cubicBezTo>
                      <a:pt x="1236316" y="0"/>
                      <a:pt x="1256736" y="8458"/>
                      <a:pt x="1271792" y="23514"/>
                    </a:cubicBezTo>
                    <a:cubicBezTo>
                      <a:pt x="1286848" y="38570"/>
                      <a:pt x="1295306" y="58990"/>
                      <a:pt x="1295306" y="80282"/>
                    </a:cubicBezTo>
                    <a:lnTo>
                      <a:pt x="1295306" y="1275101"/>
                    </a:lnTo>
                    <a:cubicBezTo>
                      <a:pt x="1295306" y="1296393"/>
                      <a:pt x="1286848" y="1316814"/>
                      <a:pt x="1271792" y="1331869"/>
                    </a:cubicBezTo>
                    <a:cubicBezTo>
                      <a:pt x="1256736" y="1346925"/>
                      <a:pt x="1236316" y="1355384"/>
                      <a:pt x="1215024" y="1355384"/>
                    </a:cubicBezTo>
                    <a:lnTo>
                      <a:pt x="80282" y="1355384"/>
                    </a:lnTo>
                    <a:cubicBezTo>
                      <a:pt x="58990" y="1355384"/>
                      <a:pt x="38570" y="1346925"/>
                      <a:pt x="23514" y="1331869"/>
                    </a:cubicBezTo>
                    <a:cubicBezTo>
                      <a:pt x="8458" y="1316814"/>
                      <a:pt x="0" y="1296393"/>
                      <a:pt x="0" y="1275101"/>
                    </a:cubicBezTo>
                    <a:lnTo>
                      <a:pt x="0" y="80282"/>
                    </a:lnTo>
                    <a:cubicBezTo>
                      <a:pt x="0" y="58990"/>
                      <a:pt x="8458" y="38570"/>
                      <a:pt x="23514" y="23514"/>
                    </a:cubicBezTo>
                    <a:cubicBezTo>
                      <a:pt x="38570" y="8458"/>
                      <a:pt x="58990" y="0"/>
                      <a:pt x="802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L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295306" cy="1355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 rot="-5400000">
              <a:off x="10564906" y="6549850"/>
              <a:ext cx="4000883" cy="5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216AD9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Parallel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CFAA10-BEAC-A7C2-275F-9D71E49E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3"/>
            <a:stretch/>
          </p:blipFill>
          <p:spPr bwMode="auto">
            <a:xfrm>
              <a:off x="12972372" y="5471317"/>
              <a:ext cx="4706028" cy="28658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45470" y="5143500"/>
            <a:ext cx="8007860" cy="800782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411692" y="-2298956"/>
            <a:ext cx="8007860" cy="800782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5800" y="1216874"/>
            <a:ext cx="12711378" cy="179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53"/>
              </a:lnSpc>
            </a:pPr>
            <a:r>
              <a:rPr lang="en-US" sz="8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Finite state machines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F3F05D6-FC37-157C-2DE4-E71749541360}"/>
              </a:ext>
            </a:extLst>
          </p:cNvPr>
          <p:cNvSpPr txBox="1"/>
          <p:nvPr/>
        </p:nvSpPr>
        <p:spPr>
          <a:xfrm>
            <a:off x="5671359" y="7192829"/>
            <a:ext cx="13480665" cy="179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53"/>
              </a:lnSpc>
            </a:pPr>
            <a:r>
              <a:rPr lang="en-US" sz="8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Behavior Trees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D1C7A-D2D3-AA7E-3EFE-154B680AEDBD}"/>
              </a:ext>
            </a:extLst>
          </p:cNvPr>
          <p:cNvSpPr txBox="1"/>
          <p:nvPr/>
        </p:nvSpPr>
        <p:spPr>
          <a:xfrm>
            <a:off x="7724394" y="4358670"/>
            <a:ext cx="28392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vs. </a:t>
            </a:r>
            <a:endParaRPr lang="en-LB" sz="9600" dirty="0"/>
          </a:p>
        </p:txBody>
      </p:sp>
      <p:pic>
        <p:nvPicPr>
          <p:cNvPr id="18" name="Picture 1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44C1B89-6C14-F32C-7C23-395369D9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470" y="6134101"/>
            <a:ext cx="9003948" cy="3966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EC0003-7E8B-599C-1208-DEB36BD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952500"/>
            <a:ext cx="5508000" cy="29008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234652" y="8411981"/>
            <a:ext cx="3294901" cy="32948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98269" y="7981610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3393181" y="-3986537"/>
            <a:ext cx="6438731" cy="643870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D9B33A46-BD81-EEF1-6792-DF7F5B346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32" y="2781300"/>
            <a:ext cx="17790335" cy="44697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20EDA-FE3C-C498-34E9-33FD9D84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3CC83FB8-0F3E-102E-312D-78DCA4F7CD7A}"/>
              </a:ext>
            </a:extLst>
          </p:cNvPr>
          <p:cNvGrpSpPr>
            <a:grpSpLocks noChangeAspect="1"/>
          </p:cNvGrpSpPr>
          <p:nvPr/>
        </p:nvGrpSpPr>
        <p:grpSpPr>
          <a:xfrm>
            <a:off x="16234652" y="8411981"/>
            <a:ext cx="3294901" cy="3294888"/>
            <a:chOff x="0" y="0"/>
            <a:chExt cx="6350000" cy="634997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C3648CE-A6E2-623E-D096-03EE0F950D1A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37D3FD6-68D6-85AB-A9A3-9DE97D8B6F97}"/>
              </a:ext>
            </a:extLst>
          </p:cNvPr>
          <p:cNvSpPr/>
          <p:nvPr/>
        </p:nvSpPr>
        <p:spPr>
          <a:xfrm>
            <a:off x="15398269" y="7981610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B42C834-7344-1AB5-C4E4-FEC9545ACCA6}"/>
              </a:ext>
            </a:extLst>
          </p:cNvPr>
          <p:cNvGrpSpPr>
            <a:grpSpLocks noChangeAspect="1"/>
          </p:cNvGrpSpPr>
          <p:nvPr/>
        </p:nvGrpSpPr>
        <p:grpSpPr>
          <a:xfrm>
            <a:off x="-3393181" y="-3986537"/>
            <a:ext cx="6438731" cy="6438705"/>
            <a:chOff x="0" y="0"/>
            <a:chExt cx="6350000" cy="634997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4987457-4EBF-FAEF-3A4B-86CAE8FDAF7B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1CFC9692-BD51-E807-9BA1-B79F44EF4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23" y="611392"/>
            <a:ext cx="28956694" cy="72753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9517A8-0DC4-3710-E26F-6C0E57077D87}"/>
              </a:ext>
            </a:extLst>
          </p:cNvPr>
          <p:cNvSpPr/>
          <p:nvPr/>
        </p:nvSpPr>
        <p:spPr>
          <a:xfrm>
            <a:off x="17024382" y="2400300"/>
            <a:ext cx="2083011" cy="1066800"/>
          </a:xfrm>
          <a:prstGeom prst="rect">
            <a:avLst/>
          </a:prstGeom>
          <a:solidFill>
            <a:srgbClr val="2169DA"/>
          </a:solidFill>
          <a:ln>
            <a:solidFill>
              <a:srgbClr val="2169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486885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DE924-B25F-61EB-D7AA-9E14D73C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F475A69C-A975-65A4-7838-2E14A9B730D3}"/>
              </a:ext>
            </a:extLst>
          </p:cNvPr>
          <p:cNvGrpSpPr>
            <a:grpSpLocks noChangeAspect="1"/>
          </p:cNvGrpSpPr>
          <p:nvPr/>
        </p:nvGrpSpPr>
        <p:grpSpPr>
          <a:xfrm>
            <a:off x="16234652" y="8411981"/>
            <a:ext cx="3294901" cy="3294888"/>
            <a:chOff x="0" y="0"/>
            <a:chExt cx="6350000" cy="634997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4AC4ED-EFEF-FF26-C3AE-13B6C0E59CE9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81E6496-C761-6999-0CEA-16392A400A19}"/>
              </a:ext>
            </a:extLst>
          </p:cNvPr>
          <p:cNvSpPr/>
          <p:nvPr/>
        </p:nvSpPr>
        <p:spPr>
          <a:xfrm>
            <a:off x="15398269" y="7981610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52998CC-516D-8D60-169E-EFD70F7E59DD}"/>
              </a:ext>
            </a:extLst>
          </p:cNvPr>
          <p:cNvGrpSpPr>
            <a:grpSpLocks noChangeAspect="1"/>
          </p:cNvGrpSpPr>
          <p:nvPr/>
        </p:nvGrpSpPr>
        <p:grpSpPr>
          <a:xfrm>
            <a:off x="-3393181" y="-3986537"/>
            <a:ext cx="6438731" cy="6438705"/>
            <a:chOff x="0" y="0"/>
            <a:chExt cx="6350000" cy="634997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0A4FFAA-B7A7-3587-34A1-90454E38B207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96E281A5-0B41-6E54-48D9-E5602C86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074592" y="706302"/>
            <a:ext cx="28956694" cy="72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5702D-9791-4FCB-91F5-D249DBE88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10125FD7-824E-8352-6A5E-FCB68E509A94}"/>
              </a:ext>
            </a:extLst>
          </p:cNvPr>
          <p:cNvGrpSpPr>
            <a:grpSpLocks noChangeAspect="1"/>
          </p:cNvGrpSpPr>
          <p:nvPr/>
        </p:nvGrpSpPr>
        <p:grpSpPr>
          <a:xfrm>
            <a:off x="16234652" y="8411981"/>
            <a:ext cx="3294901" cy="3294888"/>
            <a:chOff x="0" y="0"/>
            <a:chExt cx="6350000" cy="634997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6F377CD-1C40-6E9D-1668-8BD7DC44AE39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2A46DBE-2D45-D6D0-9C1D-257A4AC118ED}"/>
              </a:ext>
            </a:extLst>
          </p:cNvPr>
          <p:cNvSpPr/>
          <p:nvPr/>
        </p:nvSpPr>
        <p:spPr>
          <a:xfrm>
            <a:off x="15398269" y="7981610"/>
            <a:ext cx="3220142" cy="2994732"/>
          </a:xfrm>
          <a:custGeom>
            <a:avLst/>
            <a:gdLst/>
            <a:ahLst/>
            <a:cxnLst/>
            <a:rect l="l" t="t" r="r" b="b"/>
            <a:pathLst>
              <a:path w="3220142" h="2994732">
                <a:moveTo>
                  <a:pt x="0" y="0"/>
                </a:moveTo>
                <a:lnTo>
                  <a:pt x="3220142" y="0"/>
                </a:lnTo>
                <a:lnTo>
                  <a:pt x="3220142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B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8EB91B6-0DC9-8192-509D-B1A2C27F5CA6}"/>
              </a:ext>
            </a:extLst>
          </p:cNvPr>
          <p:cNvGrpSpPr>
            <a:grpSpLocks noChangeAspect="1"/>
          </p:cNvGrpSpPr>
          <p:nvPr/>
        </p:nvGrpSpPr>
        <p:grpSpPr>
          <a:xfrm>
            <a:off x="-3393181" y="-3986537"/>
            <a:ext cx="6438731" cy="6438705"/>
            <a:chOff x="0" y="0"/>
            <a:chExt cx="6350000" cy="634997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7B15952-9207-CC53-D863-31D5EE975FE5}"/>
                </a:ext>
              </a:extLst>
            </p:cNvPr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LB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751AF458-AFCE-0FEA-CC8D-74EEA089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32" y="2781300"/>
            <a:ext cx="17790335" cy="44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6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61</Words>
  <Application>Microsoft Macintosh PowerPoint</Application>
  <PresentationFormat>Custom</PresentationFormat>
  <Paragraphs>47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Aptos</vt:lpstr>
      <vt:lpstr>Poppins Medium</vt:lpstr>
      <vt:lpstr>Arial</vt:lpstr>
      <vt:lpstr>Poppins Medium Bold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Bright Blue and White Illustrative Technology Thesis Presentation</dc:title>
  <cp:lastModifiedBy>Alexa Fahel</cp:lastModifiedBy>
  <cp:revision>4</cp:revision>
  <dcterms:created xsi:type="dcterms:W3CDTF">2006-08-16T00:00:00Z</dcterms:created>
  <dcterms:modified xsi:type="dcterms:W3CDTF">2025-03-20T13:34:53Z</dcterms:modified>
  <dc:identifier>DAGiN_3Dfsg</dc:identifier>
</cp:coreProperties>
</file>